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0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6584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2" y="13770"/>
            <a:ext cx="9116798" cy="6893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4027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" y="260648"/>
            <a:ext cx="9143514" cy="6309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7650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7" y="548680"/>
            <a:ext cx="9187094" cy="544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8389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02" y="-1"/>
            <a:ext cx="9174801" cy="6881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2014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98311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1762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89" y="0"/>
            <a:ext cx="914595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9770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39942" cy="6453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2209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4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29183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Экран (4:3)</PresentationFormat>
  <Paragraphs>0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Смотров</dc:creator>
  <cp:lastModifiedBy>Смотров</cp:lastModifiedBy>
  <cp:revision>7</cp:revision>
  <dcterms:created xsi:type="dcterms:W3CDTF">2016-02-25T04:06:53Z</dcterms:created>
  <dcterms:modified xsi:type="dcterms:W3CDTF">2016-02-25T04:24:21Z</dcterms:modified>
</cp:coreProperties>
</file>